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07.12.2021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0320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Утішайте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втішайте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народа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говорить ваш Бог!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Промовляйте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серця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Єрусалиму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закличте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виповнилась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доля тяжка,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вина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вибачена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свої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гріхи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вдвоє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взяв з руки Господа!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40:1-5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Голос кличе: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пустині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вготуйте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дорогу Господню, в степу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вирівняйте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битий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шлях Богу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нашому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Хай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підійметься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всяка долина, і хай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знизиться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всяка гора та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підгірок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стане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круте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рівнину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пасма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гірські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долину!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400961"/>
            <a:ext cx="889023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5 І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з'явиться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слава Господня, і разом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побачить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її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кожне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тіло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уста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оце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прорекли!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110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3</cp:revision>
  <dcterms:created xsi:type="dcterms:W3CDTF">2021-12-07T20:43:07Z</dcterms:created>
  <dcterms:modified xsi:type="dcterms:W3CDTF">2021-12-07T21:40:43Z</dcterms:modified>
</cp:coreProperties>
</file>